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AABD"/>
    <a:srgbClr val="FFD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DB28F-F3D5-C7EE-F544-EBC930707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71FE53-6193-6150-D0F8-EEFA8653B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090214-C283-D526-92ED-2FE9FAE3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4EBEEB-E11B-EFF8-C220-76B00ED8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E85797-FCF7-BE3E-85D6-1AD56A8F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77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41F06-B453-0C6E-0337-D03AD288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2204A2-F4E6-8987-02A1-F787F4CF7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AE8A27-3F06-1791-1C68-EC99B44B3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E71AAB-3E68-6D97-4A0F-D59423F5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AE95BF-7DAA-52D7-81E0-45ED8E4B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883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5B851B-2252-7E3F-3F19-4996F0F95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37B585-082B-A90B-84DB-3F498812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1756D6-BF60-90DF-7716-9B92BDF8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37938C-7B84-E76D-7B7A-9CB56BF5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EAE759-BDC9-6376-4538-F54789DA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46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C2682-C835-85D8-C9F6-F398E166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05DF24-D788-701D-F36A-C44E03ABD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691338-5736-00ED-8D3F-F433E993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B168B1-38CD-D380-F688-8BD0E8A9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9CC0F3-E8FC-4BEB-FB95-771DCFF30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45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19B8A-F0D5-90E7-4A76-2592AC66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5494C8-9459-A7CB-BFC5-667B9C02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ACD356-7861-8A9C-612A-490D5343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D8A370-C6B0-CCE3-A43C-A4305F8D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F8F30A-D9B5-56DD-2E9E-AF844823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63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515CF-18B6-A017-00F9-060944CB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630C11-5C0F-70B5-B23B-D7857C7B5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5AA84A-75BF-01E7-AD88-04374CDD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245C0E-F2C8-1370-1852-8AD299A4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4B7A55-6C21-FD1C-9130-884EAB98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82F26C-C6A6-F013-E9F9-E7FEDD5D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91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A0892-D861-3C15-8249-DA4C9428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1DA640-ED74-5E30-D24B-3F5951CBF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98BB20-E535-4B7E-F3B8-B6864B50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D7B9E2-8D89-D1D2-6D58-01FDE1937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660302C-CAE2-6AD0-EE18-7C0DC5EFA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62DC161-B5E4-FA0D-9C6A-314116E4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493827-FB4E-4BD5-E19B-396DAC679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AA2F58-0EB6-11DD-1A21-20F54FAB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75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0EC7A3-E6CB-47DD-C214-60BA70B7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B6E55F-E80E-E8E6-EAD2-A8F28965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6A02A9-48E0-4A8C-E3A6-C21B6E89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AABC19-EF03-FECB-B523-56ED7AA3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5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1FA791-9C85-8815-9905-D2982EDB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ED8B87B-6F38-7129-CBAA-0F675C96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9F47CA-96BD-2A09-E4F7-ADE8D164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40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9E71B-947E-DFC4-DD7A-E160147A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713606-4D85-DFCD-FA6E-334BB5FF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7FAF69-5ECB-1DC4-4843-D0A7FC412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D17F85-C9F3-D501-FA6B-A590E4A2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157D95-EB52-31A5-61A5-4EFF3046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0972CE-2D2F-103E-D81E-6D6BAE4A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70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39E4F-ADF9-2185-745A-6ABF70B1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20201C-D6D1-4B2A-3DE2-5E8422D2E6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B79C14-BBE5-13BA-530F-BBA41FFC2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96CD65-F6EA-2A78-3F1C-EC51EDD2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7EEA8E-0CC4-EE44-88D4-E086BB03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FB0821-AFA8-96C3-EC10-7B024FCE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40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3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utout/>
                    </a14:imgEffect>
                    <a14:imgEffect>
                      <a14:sharpenSoften amount="-15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79DDB-6708-25E3-9147-BE23F6A3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81A642-D0E4-F3AF-C9D0-61B24DA07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B255E1-1CA3-56A4-2756-EC5BE02E5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C4368-09C7-4001-A7AA-F038E0FE38A2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F93B72-B753-3A9E-9AED-D87B0DFEB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B68A0F-E9B7-D6B1-7385-6D458CD0F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FB133-EC80-4B0A-A668-D5A43D6B69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6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9B4515-0E5F-4469-C0C6-31E526BB862F}"/>
              </a:ext>
            </a:extLst>
          </p:cNvPr>
          <p:cNvSpPr/>
          <p:nvPr/>
        </p:nvSpPr>
        <p:spPr>
          <a:xfrm>
            <a:off x="147831" y="278867"/>
            <a:ext cx="11896338" cy="6646342"/>
          </a:xfrm>
          <a:custGeom>
            <a:avLst/>
            <a:gdLst>
              <a:gd name="connsiteX0" fmla="*/ 0 w 11256885"/>
              <a:gd name="connsiteY0" fmla="*/ 0 h 6169981"/>
              <a:gd name="connsiteX1" fmla="*/ 11256885 w 11256885"/>
              <a:gd name="connsiteY1" fmla="*/ 0 h 6169981"/>
              <a:gd name="connsiteX2" fmla="*/ 11256885 w 11256885"/>
              <a:gd name="connsiteY2" fmla="*/ 6169981 h 6169981"/>
              <a:gd name="connsiteX3" fmla="*/ 0 w 11256885"/>
              <a:gd name="connsiteY3" fmla="*/ 6169981 h 6169981"/>
              <a:gd name="connsiteX4" fmla="*/ 0 w 11256885"/>
              <a:gd name="connsiteY4" fmla="*/ 0 h 6169981"/>
              <a:gd name="connsiteX0" fmla="*/ 861134 w 11256885"/>
              <a:gd name="connsiteY0" fmla="*/ 195309 h 6169981"/>
              <a:gd name="connsiteX1" fmla="*/ 11256885 w 11256885"/>
              <a:gd name="connsiteY1" fmla="*/ 0 h 6169981"/>
              <a:gd name="connsiteX2" fmla="*/ 11256885 w 11256885"/>
              <a:gd name="connsiteY2" fmla="*/ 6169981 h 6169981"/>
              <a:gd name="connsiteX3" fmla="*/ 0 w 11256885"/>
              <a:gd name="connsiteY3" fmla="*/ 6169981 h 6169981"/>
              <a:gd name="connsiteX4" fmla="*/ 861134 w 11256885"/>
              <a:gd name="connsiteY4" fmla="*/ 195309 h 6169981"/>
              <a:gd name="connsiteX0" fmla="*/ 861134 w 11256885"/>
              <a:gd name="connsiteY0" fmla="*/ 270183 h 6244855"/>
              <a:gd name="connsiteX1" fmla="*/ 11256885 w 11256885"/>
              <a:gd name="connsiteY1" fmla="*/ 74874 h 6244855"/>
              <a:gd name="connsiteX2" fmla="*/ 11256885 w 11256885"/>
              <a:gd name="connsiteY2" fmla="*/ 6244855 h 6244855"/>
              <a:gd name="connsiteX3" fmla="*/ 0 w 11256885"/>
              <a:gd name="connsiteY3" fmla="*/ 6244855 h 6244855"/>
              <a:gd name="connsiteX4" fmla="*/ 861134 w 11256885"/>
              <a:gd name="connsiteY4" fmla="*/ 270183 h 6244855"/>
              <a:gd name="connsiteX0" fmla="*/ 861134 w 11256885"/>
              <a:gd name="connsiteY0" fmla="*/ 451674 h 6426346"/>
              <a:gd name="connsiteX1" fmla="*/ 11256885 w 11256885"/>
              <a:gd name="connsiteY1" fmla="*/ 256365 h 6426346"/>
              <a:gd name="connsiteX2" fmla="*/ 11256885 w 11256885"/>
              <a:gd name="connsiteY2" fmla="*/ 6426346 h 6426346"/>
              <a:gd name="connsiteX3" fmla="*/ 0 w 11256885"/>
              <a:gd name="connsiteY3" fmla="*/ 6426346 h 6426346"/>
              <a:gd name="connsiteX4" fmla="*/ 861134 w 11256885"/>
              <a:gd name="connsiteY4" fmla="*/ 451674 h 6426346"/>
              <a:gd name="connsiteX0" fmla="*/ 861134 w 11256885"/>
              <a:gd name="connsiteY0" fmla="*/ 451674 h 6426346"/>
              <a:gd name="connsiteX1" fmla="*/ 11256885 w 11256885"/>
              <a:gd name="connsiteY1" fmla="*/ 256365 h 6426346"/>
              <a:gd name="connsiteX2" fmla="*/ 11256885 w 11256885"/>
              <a:gd name="connsiteY2" fmla="*/ 6426346 h 6426346"/>
              <a:gd name="connsiteX3" fmla="*/ 0 w 11256885"/>
              <a:gd name="connsiteY3" fmla="*/ 6426346 h 6426346"/>
              <a:gd name="connsiteX4" fmla="*/ 861134 w 11256885"/>
              <a:gd name="connsiteY4" fmla="*/ 451674 h 6426346"/>
              <a:gd name="connsiteX0" fmla="*/ 1003177 w 11398928"/>
              <a:gd name="connsiteY0" fmla="*/ 451674 h 6426346"/>
              <a:gd name="connsiteX1" fmla="*/ 11398928 w 11398928"/>
              <a:gd name="connsiteY1" fmla="*/ 256365 h 6426346"/>
              <a:gd name="connsiteX2" fmla="*/ 11398928 w 11398928"/>
              <a:gd name="connsiteY2" fmla="*/ 6426346 h 6426346"/>
              <a:gd name="connsiteX3" fmla="*/ 0 w 11398928"/>
              <a:gd name="connsiteY3" fmla="*/ 5671744 h 6426346"/>
              <a:gd name="connsiteX4" fmla="*/ 1003177 w 11398928"/>
              <a:gd name="connsiteY4" fmla="*/ 451674 h 6426346"/>
              <a:gd name="connsiteX0" fmla="*/ 1003177 w 11398928"/>
              <a:gd name="connsiteY0" fmla="*/ 451674 h 6426346"/>
              <a:gd name="connsiteX1" fmla="*/ 11398928 w 11398928"/>
              <a:gd name="connsiteY1" fmla="*/ 256365 h 6426346"/>
              <a:gd name="connsiteX2" fmla="*/ 11398928 w 11398928"/>
              <a:gd name="connsiteY2" fmla="*/ 6426346 h 6426346"/>
              <a:gd name="connsiteX3" fmla="*/ 0 w 11398928"/>
              <a:gd name="connsiteY3" fmla="*/ 5671744 h 6426346"/>
              <a:gd name="connsiteX4" fmla="*/ 1003177 w 11398928"/>
              <a:gd name="connsiteY4" fmla="*/ 451674 h 6426346"/>
              <a:gd name="connsiteX0" fmla="*/ 1003177 w 11398928"/>
              <a:gd name="connsiteY0" fmla="*/ 451674 h 6515123"/>
              <a:gd name="connsiteX1" fmla="*/ 11398928 w 11398928"/>
              <a:gd name="connsiteY1" fmla="*/ 256365 h 6515123"/>
              <a:gd name="connsiteX2" fmla="*/ 10031766 w 11398928"/>
              <a:gd name="connsiteY2" fmla="*/ 6515123 h 6515123"/>
              <a:gd name="connsiteX3" fmla="*/ 0 w 11398928"/>
              <a:gd name="connsiteY3" fmla="*/ 5671744 h 6515123"/>
              <a:gd name="connsiteX4" fmla="*/ 1003177 w 11398928"/>
              <a:gd name="connsiteY4" fmla="*/ 451674 h 6515123"/>
              <a:gd name="connsiteX0" fmla="*/ 1003177 w 11695379"/>
              <a:gd name="connsiteY0" fmla="*/ 451674 h 6515123"/>
              <a:gd name="connsiteX1" fmla="*/ 11398928 w 11695379"/>
              <a:gd name="connsiteY1" fmla="*/ 256365 h 6515123"/>
              <a:gd name="connsiteX2" fmla="*/ 10031766 w 11695379"/>
              <a:gd name="connsiteY2" fmla="*/ 6515123 h 6515123"/>
              <a:gd name="connsiteX3" fmla="*/ 0 w 11695379"/>
              <a:gd name="connsiteY3" fmla="*/ 5671744 h 6515123"/>
              <a:gd name="connsiteX4" fmla="*/ 1003177 w 11695379"/>
              <a:gd name="connsiteY4" fmla="*/ 451674 h 6515123"/>
              <a:gd name="connsiteX0" fmla="*/ 1003177 w 11398928"/>
              <a:gd name="connsiteY0" fmla="*/ 451674 h 6612777"/>
              <a:gd name="connsiteX1" fmla="*/ 11398928 w 11398928"/>
              <a:gd name="connsiteY1" fmla="*/ 256365 h 6612777"/>
              <a:gd name="connsiteX2" fmla="*/ 9312675 w 11398928"/>
              <a:gd name="connsiteY2" fmla="*/ 6612777 h 6612777"/>
              <a:gd name="connsiteX3" fmla="*/ 0 w 11398928"/>
              <a:gd name="connsiteY3" fmla="*/ 5671744 h 6612777"/>
              <a:gd name="connsiteX4" fmla="*/ 1003177 w 11398928"/>
              <a:gd name="connsiteY4" fmla="*/ 451674 h 6612777"/>
              <a:gd name="connsiteX0" fmla="*/ 1003177 w 11209369"/>
              <a:gd name="connsiteY0" fmla="*/ 301966 h 6463069"/>
              <a:gd name="connsiteX1" fmla="*/ 11176986 w 11209369"/>
              <a:gd name="connsiteY1" fmla="*/ 816870 h 6463069"/>
              <a:gd name="connsiteX2" fmla="*/ 9312675 w 11209369"/>
              <a:gd name="connsiteY2" fmla="*/ 6463069 h 6463069"/>
              <a:gd name="connsiteX3" fmla="*/ 0 w 11209369"/>
              <a:gd name="connsiteY3" fmla="*/ 5522036 h 6463069"/>
              <a:gd name="connsiteX4" fmla="*/ 1003177 w 11209369"/>
              <a:gd name="connsiteY4" fmla="*/ 301966 h 6463069"/>
              <a:gd name="connsiteX0" fmla="*/ 1003177 w 11851114"/>
              <a:gd name="connsiteY0" fmla="*/ 301966 h 6463069"/>
              <a:gd name="connsiteX1" fmla="*/ 11176986 w 11851114"/>
              <a:gd name="connsiteY1" fmla="*/ 816870 h 6463069"/>
              <a:gd name="connsiteX2" fmla="*/ 9312675 w 11851114"/>
              <a:gd name="connsiteY2" fmla="*/ 6463069 h 6463069"/>
              <a:gd name="connsiteX3" fmla="*/ 0 w 11851114"/>
              <a:gd name="connsiteY3" fmla="*/ 5522036 h 6463069"/>
              <a:gd name="connsiteX4" fmla="*/ 1003177 w 11851114"/>
              <a:gd name="connsiteY4" fmla="*/ 301966 h 6463069"/>
              <a:gd name="connsiteX0" fmla="*/ 1003177 w 11851114"/>
              <a:gd name="connsiteY0" fmla="*/ 332839 h 6493942"/>
              <a:gd name="connsiteX1" fmla="*/ 11176986 w 11851114"/>
              <a:gd name="connsiteY1" fmla="*/ 847743 h 6493942"/>
              <a:gd name="connsiteX2" fmla="*/ 9312675 w 11851114"/>
              <a:gd name="connsiteY2" fmla="*/ 6493942 h 6493942"/>
              <a:gd name="connsiteX3" fmla="*/ 0 w 11851114"/>
              <a:gd name="connsiteY3" fmla="*/ 5552909 h 6493942"/>
              <a:gd name="connsiteX4" fmla="*/ 1003177 w 11851114"/>
              <a:gd name="connsiteY4" fmla="*/ 332839 h 6493942"/>
              <a:gd name="connsiteX0" fmla="*/ 1003177 w 11905476"/>
              <a:gd name="connsiteY0" fmla="*/ 332839 h 6493942"/>
              <a:gd name="connsiteX1" fmla="*/ 11176986 w 11905476"/>
              <a:gd name="connsiteY1" fmla="*/ 847743 h 6493942"/>
              <a:gd name="connsiteX2" fmla="*/ 9312675 w 11905476"/>
              <a:gd name="connsiteY2" fmla="*/ 6493942 h 6493942"/>
              <a:gd name="connsiteX3" fmla="*/ 0 w 11905476"/>
              <a:gd name="connsiteY3" fmla="*/ 5552909 h 6493942"/>
              <a:gd name="connsiteX4" fmla="*/ 1003177 w 11905476"/>
              <a:gd name="connsiteY4" fmla="*/ 332839 h 649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5476" h="6493942">
                <a:moveTo>
                  <a:pt x="1003177" y="332839"/>
                </a:moveTo>
                <a:cubicBezTo>
                  <a:pt x="3935767" y="-593399"/>
                  <a:pt x="10525957" y="690904"/>
                  <a:pt x="11176986" y="847743"/>
                </a:cubicBezTo>
                <a:cubicBezTo>
                  <a:pt x="12363634" y="1549080"/>
                  <a:pt x="12334043" y="3670842"/>
                  <a:pt x="9312675" y="6493942"/>
                </a:cubicBezTo>
                <a:cubicBezTo>
                  <a:pt x="5513032" y="6242408"/>
                  <a:pt x="4358936" y="4295239"/>
                  <a:pt x="0" y="5552909"/>
                </a:cubicBezTo>
                <a:cubicBezTo>
                  <a:pt x="287045" y="3561352"/>
                  <a:pt x="2021150" y="4224217"/>
                  <a:pt x="1003177" y="332839"/>
                </a:cubicBezTo>
                <a:close/>
              </a:path>
            </a:pathLst>
          </a:custGeom>
          <a:solidFill>
            <a:srgbClr val="C3AABD">
              <a:alpha val="82000"/>
            </a:srgbClr>
          </a:solidFill>
          <a:ln w="76200">
            <a:solidFill>
              <a:srgbClr val="FFD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30E88-66E4-3F97-8C4B-279057C60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1596" y="2298290"/>
            <a:ext cx="3616960" cy="1284923"/>
          </a:xfrm>
        </p:spPr>
        <p:txBody>
          <a:bodyPr>
            <a:noAutofit/>
          </a:bodyPr>
          <a:lstStyle/>
          <a:p>
            <a:pPr algn="l"/>
            <a:r>
              <a:rPr lang="en-US" sz="9600" dirty="0">
                <a:latin typeface="Century Gothic" panose="020B0502020202020204" pitchFamily="34" charset="0"/>
              </a:rPr>
              <a:t>G</a:t>
            </a:r>
            <a:r>
              <a:rPr lang="en-US" sz="5400" b="1" dirty="0">
                <a:latin typeface="Century Gothic" panose="020B0502020202020204" pitchFamily="34" charset="0"/>
              </a:rPr>
              <a:t>ame</a:t>
            </a:r>
            <a:endParaRPr lang="ru-RU" sz="9600" b="1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765A7-79E6-579B-865F-1C2ED6F9156B}"/>
              </a:ext>
            </a:extLst>
          </p:cNvPr>
          <p:cNvSpPr txBox="1"/>
          <p:nvPr/>
        </p:nvSpPr>
        <p:spPr>
          <a:xfrm>
            <a:off x="6331964" y="3137785"/>
            <a:ext cx="2926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Century Gothic" panose="020B0502020202020204" pitchFamily="34" charset="0"/>
              </a:rPr>
              <a:t>oisk</a:t>
            </a:r>
            <a:endParaRPr lang="ru-RU" sz="9600" b="1" dirty="0">
              <a:latin typeface="Century Gothic" panose="020B0502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F29D4D-8884-6817-6028-F0E40511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653" y="2270348"/>
            <a:ext cx="2270214" cy="2663380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E835478-805A-3323-D204-BE671BB53E05}"/>
              </a:ext>
            </a:extLst>
          </p:cNvPr>
          <p:cNvCxnSpPr>
            <a:cxnSpLocks/>
          </p:cNvCxnSpPr>
          <p:nvPr/>
        </p:nvCxnSpPr>
        <p:spPr>
          <a:xfrm>
            <a:off x="1371600" y="3429000"/>
            <a:ext cx="4592320" cy="0"/>
          </a:xfrm>
          <a:prstGeom prst="line">
            <a:avLst/>
          </a:prstGeom>
          <a:ln w="76200">
            <a:solidFill>
              <a:srgbClr val="FFD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8D7BFE2-964C-7202-871E-531307FC932E}"/>
              </a:ext>
            </a:extLst>
          </p:cNvPr>
          <p:cNvCxnSpPr>
            <a:cxnSpLocks/>
          </p:cNvCxnSpPr>
          <p:nvPr/>
        </p:nvCxnSpPr>
        <p:spPr>
          <a:xfrm>
            <a:off x="6156960" y="4016457"/>
            <a:ext cx="5887209" cy="0"/>
          </a:xfrm>
          <a:prstGeom prst="line">
            <a:avLst/>
          </a:prstGeom>
          <a:ln w="76200">
            <a:solidFill>
              <a:srgbClr val="FFD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6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9491EA-B916-2D35-4408-87EE855C1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3" y="497149"/>
            <a:ext cx="11845854" cy="60036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D54608-24DD-CEF0-FFF6-9DB0E8B5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2864">
            <a:off x="1046916" y="2334987"/>
            <a:ext cx="652329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E0C654-A68F-278B-46AE-618221593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8" y="458525"/>
            <a:ext cx="11716343" cy="5940950"/>
          </a:xfrm>
          <a:prstGeom prst="rect">
            <a:avLst/>
          </a:prstGeom>
        </p:spPr>
      </p:pic>
      <p:sp>
        <p:nvSpPr>
          <p:cNvPr id="12" name="Стрелка: вверх 11">
            <a:extLst>
              <a:ext uri="{FF2B5EF4-FFF2-40B4-BE49-F238E27FC236}">
                <a16:creationId xmlns:a16="http://schemas.microsoft.com/office/drawing/2014/main" id="{9028CFD5-CED3-1AAD-BF77-E6EC4E93990A}"/>
              </a:ext>
            </a:extLst>
          </p:cNvPr>
          <p:cNvSpPr/>
          <p:nvPr/>
        </p:nvSpPr>
        <p:spPr>
          <a:xfrm rot="1726918">
            <a:off x="781918" y="796679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верх 12">
            <a:extLst>
              <a:ext uri="{FF2B5EF4-FFF2-40B4-BE49-F238E27FC236}">
                <a16:creationId xmlns:a16="http://schemas.microsoft.com/office/drawing/2014/main" id="{8244D177-189D-1435-559F-A71911215712}"/>
              </a:ext>
            </a:extLst>
          </p:cNvPr>
          <p:cNvSpPr/>
          <p:nvPr/>
        </p:nvSpPr>
        <p:spPr>
          <a:xfrm rot="19905329">
            <a:off x="9224878" y="795113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98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901E93-544B-054B-B13B-51A3C0B4B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" y="442197"/>
            <a:ext cx="11908166" cy="5973605"/>
          </a:xfrm>
          <a:prstGeom prst="rect">
            <a:avLst/>
          </a:prstGeom>
        </p:spPr>
      </p:pic>
      <p:sp>
        <p:nvSpPr>
          <p:cNvPr id="6" name="Стрелка: вверх 5">
            <a:extLst>
              <a:ext uri="{FF2B5EF4-FFF2-40B4-BE49-F238E27FC236}">
                <a16:creationId xmlns:a16="http://schemas.microsoft.com/office/drawing/2014/main" id="{16992846-8DBB-0C08-3930-3A0CFEEF1FA2}"/>
              </a:ext>
            </a:extLst>
          </p:cNvPr>
          <p:cNvSpPr/>
          <p:nvPr/>
        </p:nvSpPr>
        <p:spPr>
          <a:xfrm rot="1726918">
            <a:off x="649838" y="1934600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верх 6">
            <a:extLst>
              <a:ext uri="{FF2B5EF4-FFF2-40B4-BE49-F238E27FC236}">
                <a16:creationId xmlns:a16="http://schemas.microsoft.com/office/drawing/2014/main" id="{44AFF310-DE7B-333B-0454-7F06B6BCE5DB}"/>
              </a:ext>
            </a:extLst>
          </p:cNvPr>
          <p:cNvSpPr/>
          <p:nvPr/>
        </p:nvSpPr>
        <p:spPr>
          <a:xfrm rot="21446501">
            <a:off x="5843141" y="1225370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верх 7">
            <a:extLst>
              <a:ext uri="{FF2B5EF4-FFF2-40B4-BE49-F238E27FC236}">
                <a16:creationId xmlns:a16="http://schemas.microsoft.com/office/drawing/2014/main" id="{0696DCB8-E1CA-7B55-12BF-1B0B974C29D7}"/>
              </a:ext>
            </a:extLst>
          </p:cNvPr>
          <p:cNvSpPr/>
          <p:nvPr/>
        </p:nvSpPr>
        <p:spPr>
          <a:xfrm rot="20968984">
            <a:off x="10031100" y="782965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18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663BCB-F555-A734-E440-3F81C393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7" y="374752"/>
            <a:ext cx="12020365" cy="6108495"/>
          </a:xfrm>
          <a:prstGeom prst="rect">
            <a:avLst/>
          </a:prstGeom>
        </p:spPr>
      </p:pic>
      <p:sp>
        <p:nvSpPr>
          <p:cNvPr id="6" name="Стрелка: вверх 5">
            <a:extLst>
              <a:ext uri="{FF2B5EF4-FFF2-40B4-BE49-F238E27FC236}">
                <a16:creationId xmlns:a16="http://schemas.microsoft.com/office/drawing/2014/main" id="{A321DD40-E98C-2649-579C-6BB2B04CB410}"/>
              </a:ext>
            </a:extLst>
          </p:cNvPr>
          <p:cNvSpPr/>
          <p:nvPr/>
        </p:nvSpPr>
        <p:spPr>
          <a:xfrm rot="1726918">
            <a:off x="5098021" y="3783719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верх 6">
            <a:extLst>
              <a:ext uri="{FF2B5EF4-FFF2-40B4-BE49-F238E27FC236}">
                <a16:creationId xmlns:a16="http://schemas.microsoft.com/office/drawing/2014/main" id="{F4CF4E0B-C3EE-A02F-2452-4FBFAAE6849C}"/>
              </a:ext>
            </a:extLst>
          </p:cNvPr>
          <p:cNvSpPr/>
          <p:nvPr/>
        </p:nvSpPr>
        <p:spPr>
          <a:xfrm rot="20744793">
            <a:off x="10992716" y="756039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1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7AC390-50F9-EE5B-B1A2-66481C622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" y="489306"/>
            <a:ext cx="11890159" cy="6045514"/>
          </a:xfrm>
          <a:prstGeom prst="rect">
            <a:avLst/>
          </a:prstGeom>
        </p:spPr>
      </p:pic>
      <p:sp>
        <p:nvSpPr>
          <p:cNvPr id="6" name="Стрелка: вверх 5">
            <a:extLst>
              <a:ext uri="{FF2B5EF4-FFF2-40B4-BE49-F238E27FC236}">
                <a16:creationId xmlns:a16="http://schemas.microsoft.com/office/drawing/2014/main" id="{24F21CB1-516A-C8D6-8972-27034204C253}"/>
              </a:ext>
            </a:extLst>
          </p:cNvPr>
          <p:cNvSpPr/>
          <p:nvPr/>
        </p:nvSpPr>
        <p:spPr>
          <a:xfrm rot="1726918">
            <a:off x="4977998" y="3773560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1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FD59D4-576F-41B7-5136-4BD4F530D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7" y="392421"/>
            <a:ext cx="11937346" cy="6073157"/>
          </a:xfrm>
          <a:prstGeom prst="rect">
            <a:avLst/>
          </a:prstGeom>
        </p:spPr>
      </p:pic>
      <p:sp>
        <p:nvSpPr>
          <p:cNvPr id="6" name="Стрелка: вверх 5">
            <a:extLst>
              <a:ext uri="{FF2B5EF4-FFF2-40B4-BE49-F238E27FC236}">
                <a16:creationId xmlns:a16="http://schemas.microsoft.com/office/drawing/2014/main" id="{FBA0993C-97AE-2C58-285F-B917E836B7CE}"/>
              </a:ext>
            </a:extLst>
          </p:cNvPr>
          <p:cNvSpPr/>
          <p:nvPr/>
        </p:nvSpPr>
        <p:spPr>
          <a:xfrm rot="1726918">
            <a:off x="10342478" y="634118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62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891686-3C06-D370-91C1-F9F47231B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2" y="404286"/>
            <a:ext cx="11981895" cy="6049427"/>
          </a:xfrm>
          <a:prstGeom prst="rect">
            <a:avLst/>
          </a:prstGeom>
        </p:spPr>
      </p:pic>
      <p:sp>
        <p:nvSpPr>
          <p:cNvPr id="8" name="Стрелка: вверх 7">
            <a:extLst>
              <a:ext uri="{FF2B5EF4-FFF2-40B4-BE49-F238E27FC236}">
                <a16:creationId xmlns:a16="http://schemas.microsoft.com/office/drawing/2014/main" id="{524F4D83-4250-0E04-2BC2-411AED563151}"/>
              </a:ext>
            </a:extLst>
          </p:cNvPr>
          <p:cNvSpPr/>
          <p:nvPr/>
        </p:nvSpPr>
        <p:spPr>
          <a:xfrm rot="1726918">
            <a:off x="10088478" y="664598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верх 8">
            <a:extLst>
              <a:ext uri="{FF2B5EF4-FFF2-40B4-BE49-F238E27FC236}">
                <a16:creationId xmlns:a16="http://schemas.microsoft.com/office/drawing/2014/main" id="{A3A8C8E3-FB2B-6A81-47DB-DCCA13E82351}"/>
              </a:ext>
            </a:extLst>
          </p:cNvPr>
          <p:cNvSpPr/>
          <p:nvPr/>
        </p:nvSpPr>
        <p:spPr>
          <a:xfrm rot="1726918">
            <a:off x="1032858" y="2256268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верх 9">
            <a:extLst>
              <a:ext uri="{FF2B5EF4-FFF2-40B4-BE49-F238E27FC236}">
                <a16:creationId xmlns:a16="http://schemas.microsoft.com/office/drawing/2014/main" id="{9AAE00B8-D194-344F-04A2-9FF47F80CD4F}"/>
              </a:ext>
            </a:extLst>
          </p:cNvPr>
          <p:cNvSpPr/>
          <p:nvPr/>
        </p:nvSpPr>
        <p:spPr>
          <a:xfrm rot="1297288">
            <a:off x="1960664" y="4029827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верх 10">
            <a:extLst>
              <a:ext uri="{FF2B5EF4-FFF2-40B4-BE49-F238E27FC236}">
                <a16:creationId xmlns:a16="http://schemas.microsoft.com/office/drawing/2014/main" id="{AD5089FF-7B30-02B4-10AE-5E80EFF054DF}"/>
              </a:ext>
            </a:extLst>
          </p:cNvPr>
          <p:cNvSpPr/>
          <p:nvPr/>
        </p:nvSpPr>
        <p:spPr>
          <a:xfrm>
            <a:off x="5786284" y="4029826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: вверх 3">
            <a:extLst>
              <a:ext uri="{FF2B5EF4-FFF2-40B4-BE49-F238E27FC236}">
                <a16:creationId xmlns:a16="http://schemas.microsoft.com/office/drawing/2014/main" id="{8F17652F-6A32-03FD-E83D-BB113BD3532A}"/>
              </a:ext>
            </a:extLst>
          </p:cNvPr>
          <p:cNvSpPr/>
          <p:nvPr/>
        </p:nvSpPr>
        <p:spPr>
          <a:xfrm rot="20239757">
            <a:off x="10088478" y="3936258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89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6DBD2E-0E8F-72E3-5D26-15C6DB628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1" y="562436"/>
            <a:ext cx="11745157" cy="59335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82F6C2-D6E4-726E-D27A-C3A45858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152" y="870171"/>
            <a:ext cx="652329" cy="17618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35089E-A403-1AA9-10A6-0DD4FE68B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68" y="6165720"/>
            <a:ext cx="1984750" cy="2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4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C6617A-7B16-0129-026A-D32F20D4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5" y="462293"/>
            <a:ext cx="11700769" cy="5933414"/>
          </a:xfrm>
          <a:prstGeom prst="rect">
            <a:avLst/>
          </a:prstGeom>
        </p:spPr>
      </p:pic>
      <p:sp>
        <p:nvSpPr>
          <p:cNvPr id="4" name="Стрелка: вверх 3">
            <a:extLst>
              <a:ext uri="{FF2B5EF4-FFF2-40B4-BE49-F238E27FC236}">
                <a16:creationId xmlns:a16="http://schemas.microsoft.com/office/drawing/2014/main" id="{F8C871E0-E190-79E2-26BB-4C1505DA9C68}"/>
              </a:ext>
            </a:extLst>
          </p:cNvPr>
          <p:cNvSpPr/>
          <p:nvPr/>
        </p:nvSpPr>
        <p:spPr>
          <a:xfrm rot="21446501">
            <a:off x="10619327" y="816997"/>
            <a:ext cx="619430" cy="173138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9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</Words>
  <Application>Microsoft Office PowerPoint</Application>
  <PresentationFormat>Широкоэкранный</PresentationFormat>
  <Paragraphs>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Тема Office</vt:lpstr>
      <vt:lpstr>Game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</dc:title>
  <dc:creator>Оля Андреева</dc:creator>
  <cp:lastModifiedBy>Оля Андреева</cp:lastModifiedBy>
  <cp:revision>11</cp:revision>
  <dcterms:created xsi:type="dcterms:W3CDTF">2023-04-14T11:32:58Z</dcterms:created>
  <dcterms:modified xsi:type="dcterms:W3CDTF">2023-04-16T09:57:03Z</dcterms:modified>
</cp:coreProperties>
</file>